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1"/>
  </p:sldMasterIdLst>
  <p:notesMasterIdLst>
    <p:notesMasterId r:id="rId6"/>
  </p:notesMasterIdLst>
  <p:sldIdLst>
    <p:sldId id="256" r:id="rId2"/>
    <p:sldId id="258" r:id="rId3"/>
    <p:sldId id="278" r:id="rId4"/>
    <p:sldId id="277" r:id="rId5"/>
  </p:sldIdLst>
  <p:sldSz cx="19010313" cy="10693400"/>
  <p:notesSz cx="7556500" cy="10693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4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00"/>
    <a:srgbClr val="009EF3"/>
    <a:srgbClr val="FFA1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51AA5-5BDB-4BD5-BB03-3E56174C086D}" v="1" dt="2019-01-15T16:50:32.302"/>
    <p1510:client id="{AAEFC674-C71D-42D3-85FD-0D926BE9F432}" v="23" dt="2019-01-15T16:53:15.94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522" y="42"/>
      </p:cViewPr>
      <p:guideLst>
        <p:guide orient="horz" pos="344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F3456-A29E-41FE-BFB7-B24F24BEE47B}" type="datetimeFigureOut">
              <a:rPr lang="cs-CZ" smtClean="0"/>
              <a:t>29.09.2019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5B543-0236-4AEE-9F15-C7CF115048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3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289" y="1750055"/>
            <a:ext cx="14257735" cy="3722887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289" y="5616511"/>
            <a:ext cx="14257735" cy="2581762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866" indent="0" algn="ctr">
              <a:buNone/>
              <a:defRPr sz="3118"/>
            </a:lvl2pPr>
            <a:lvl3pPr marL="1425732" indent="0" algn="ctr">
              <a:buNone/>
              <a:defRPr sz="2807"/>
            </a:lvl3pPr>
            <a:lvl4pPr marL="2138599" indent="0" algn="ctr">
              <a:buNone/>
              <a:defRPr sz="2495"/>
            </a:lvl4pPr>
            <a:lvl5pPr marL="2851465" indent="0" algn="ctr">
              <a:buNone/>
              <a:defRPr sz="2495"/>
            </a:lvl5pPr>
            <a:lvl6pPr marL="3564331" indent="0" algn="ctr">
              <a:buNone/>
              <a:defRPr sz="2495"/>
            </a:lvl6pPr>
            <a:lvl7pPr marL="4277197" indent="0" algn="ctr">
              <a:buNone/>
              <a:defRPr sz="2495"/>
            </a:lvl7pPr>
            <a:lvl8pPr marL="4990064" indent="0" algn="ctr">
              <a:buNone/>
              <a:defRPr sz="2495"/>
            </a:lvl8pPr>
            <a:lvl9pPr marL="5702930" indent="0" algn="ctr">
              <a:buNone/>
              <a:defRPr sz="249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9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30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4255" y="569325"/>
            <a:ext cx="4099099" cy="9062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959" y="569325"/>
            <a:ext cx="12059667" cy="90621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63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54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058" y="2665925"/>
            <a:ext cx="16396395" cy="4448157"/>
          </a:xfrm>
        </p:spPr>
        <p:txBody>
          <a:bodyPr anchor="b"/>
          <a:lstStyle>
            <a:lvl1pPr>
              <a:defRPr sz="935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058" y="7156164"/>
            <a:ext cx="16396395" cy="2339180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866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31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959" y="2846623"/>
            <a:ext cx="8079383" cy="67848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3971" y="2846623"/>
            <a:ext cx="8079383" cy="67848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57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5" y="569326"/>
            <a:ext cx="16396395" cy="20668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436" y="2621369"/>
            <a:ext cx="8042253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436" y="3906061"/>
            <a:ext cx="8042253" cy="5745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3971" y="2621369"/>
            <a:ext cx="8081859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3971" y="3906061"/>
            <a:ext cx="8081859" cy="5745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77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62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00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859" y="1539652"/>
            <a:ext cx="9623971" cy="7599245"/>
          </a:xfrm>
        </p:spPr>
        <p:txBody>
          <a:bodyPr/>
          <a:lstStyle>
            <a:lvl1pPr>
              <a:defRPr sz="4989"/>
            </a:lvl1pPr>
            <a:lvl2pPr>
              <a:defRPr sz="4366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04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1859" y="1539652"/>
            <a:ext cx="9623971" cy="7599245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866" indent="0">
              <a:buNone/>
              <a:defRPr sz="4366"/>
            </a:lvl2pPr>
            <a:lvl3pPr marL="1425732" indent="0">
              <a:buNone/>
              <a:defRPr sz="3742"/>
            </a:lvl3pPr>
            <a:lvl4pPr marL="2138599" indent="0">
              <a:buNone/>
              <a:defRPr sz="3118"/>
            </a:lvl4pPr>
            <a:lvl5pPr marL="2851465" indent="0">
              <a:buNone/>
              <a:defRPr sz="3118"/>
            </a:lvl5pPr>
            <a:lvl6pPr marL="3564331" indent="0">
              <a:buNone/>
              <a:defRPr sz="3118"/>
            </a:lvl6pPr>
            <a:lvl7pPr marL="4277197" indent="0">
              <a:buNone/>
              <a:defRPr sz="3118"/>
            </a:lvl7pPr>
            <a:lvl8pPr marL="4990064" indent="0">
              <a:buNone/>
              <a:defRPr sz="3118"/>
            </a:lvl8pPr>
            <a:lvl9pPr marL="5702930" indent="0">
              <a:buNone/>
              <a:defRPr sz="311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24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959" y="569326"/>
            <a:ext cx="16396395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959" y="2846623"/>
            <a:ext cx="16396395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959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7166" y="9911198"/>
            <a:ext cx="6415981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6034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60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425732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433" indent="-356433" algn="l" defTabSz="1425732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6" kern="1200">
          <a:solidFill>
            <a:schemeClr val="tx1"/>
          </a:solidFill>
          <a:latin typeface="+mn-lt"/>
          <a:ea typeface="+mn-ea"/>
          <a:cs typeface="+mn-cs"/>
        </a:defRPr>
      </a:lvl1pPr>
      <a:lvl2pPr marL="1069299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2166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5032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3207898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920764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633631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5346497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6059363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866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732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599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465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331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197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064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293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N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>
            <a:off x="0" y="0"/>
            <a:ext cx="19010313" cy="1112119"/>
            <a:chOff x="-324644" y="2222500"/>
            <a:chExt cx="22261685" cy="1302327"/>
          </a:xfrm>
        </p:grpSpPr>
        <p:sp>
          <p:nvSpPr>
            <p:cNvPr id="2" name="object 2"/>
            <p:cNvSpPr/>
            <p:nvPr/>
          </p:nvSpPr>
          <p:spPr>
            <a:xfrm>
              <a:off x="-324644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BF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1423534" y="317499"/>
            <a:ext cx="38355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a-IR" sz="3200" spc="-10" dirty="0" smtClean="0">
                <a:solidFill>
                  <a:srgbClr val="FFFFFF"/>
                </a:solidFill>
                <a:cs typeface="Source Sans Pro Light"/>
              </a:rPr>
              <a:t>انگلیسی دهم</a:t>
            </a:r>
            <a:endParaRPr sz="3200" dirty="0">
              <a:cs typeface="Source Sans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76997" y="179436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fa-IR" sz="3200" spc="-10" dirty="0">
                <a:solidFill>
                  <a:srgbClr val="FFFFFF"/>
                </a:solidFill>
                <a:cs typeface="Source Sans Pro Light"/>
              </a:rPr>
              <a:t>آموزش دقیق و خط به خط کتاب</a:t>
            </a:r>
            <a:endParaRPr lang="fa-IR" sz="3200" dirty="0">
              <a:cs typeface="Source Sans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01156" y="317500"/>
            <a:ext cx="27850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a-IR" sz="3200" spc="-15" dirty="0" smtClean="0">
                <a:solidFill>
                  <a:srgbClr val="FFFFFF"/>
                </a:solidFill>
                <a:cs typeface="Source Sans Pro Light"/>
              </a:rPr>
              <a:t>مدت زمان: 65 دقیقه</a:t>
            </a:r>
            <a:endParaRPr sz="3200" dirty="0">
              <a:cs typeface="Source Sans Pro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-2888" y="3975100"/>
            <a:ext cx="19007514" cy="6945503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665956" y="3289300"/>
            <a:ext cx="9677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3010" marR="5080" indent="-1210945" algn="ctr">
              <a:lnSpc>
                <a:spcPct val="100000"/>
              </a:lnSpc>
              <a:spcBef>
                <a:spcPts val="100"/>
              </a:spcBef>
            </a:pPr>
            <a:r>
              <a:rPr lang="fa-IR" sz="7200" spc="-5" dirty="0" smtClean="0">
                <a:solidFill>
                  <a:srgbClr val="00318B"/>
                </a:solidFill>
                <a:cs typeface="Source Sans Pro"/>
              </a:rPr>
              <a:t>آموزش صوتی زبان دهم</a:t>
            </a:r>
            <a:endParaRPr lang="cs-CZ" sz="7200" dirty="0">
              <a:cs typeface="Source Sans Pro"/>
            </a:endParaRPr>
          </a:p>
        </p:txBody>
      </p:sp>
      <p:sp>
        <p:nvSpPr>
          <p:cNvPr id="19" name="object 19"/>
          <p:cNvSpPr/>
          <p:nvPr/>
        </p:nvSpPr>
        <p:spPr>
          <a:xfrm flipV="1">
            <a:off x="1656556" y="5346699"/>
            <a:ext cx="7696200" cy="274319"/>
          </a:xfrm>
          <a:custGeom>
            <a:avLst/>
            <a:gdLst/>
            <a:ahLst/>
            <a:cxnLst/>
            <a:rect l="l" t="t" r="r" b="b"/>
            <a:pathLst>
              <a:path w="4686300">
                <a:moveTo>
                  <a:pt x="0" y="0"/>
                </a:moveTo>
                <a:lnTo>
                  <a:pt x="4686300" y="0"/>
                </a:lnTo>
              </a:path>
            </a:pathLst>
          </a:custGeom>
          <a:ln w="8466">
            <a:solidFill>
              <a:srgbClr val="002E8E"/>
            </a:solidFill>
          </a:ln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540584" y="5632723"/>
            <a:ext cx="788837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4000" spc="-5" dirty="0" smtClean="0">
                <a:solidFill>
                  <a:srgbClr val="00A0F0"/>
                </a:solidFill>
                <a:cs typeface="Source Sans Pro Light"/>
              </a:rPr>
              <a:t>دیجی کتاب = آموزش ارزان و در دسترس</a:t>
            </a:r>
            <a:endParaRPr lang="cs-CZ" sz="4000" dirty="0">
              <a:cs typeface="Source Sans Pro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786" y="1765300"/>
            <a:ext cx="6389120" cy="8889210"/>
          </a:xfrm>
          <a:prstGeom prst="rect">
            <a:avLst/>
          </a:prstGeom>
        </p:spPr>
      </p:pic>
      <p:sp>
        <p:nvSpPr>
          <p:cNvPr id="25" name="object 6"/>
          <p:cNvSpPr txBox="1"/>
          <p:nvPr/>
        </p:nvSpPr>
        <p:spPr>
          <a:xfrm>
            <a:off x="5882996" y="215562"/>
            <a:ext cx="5600198" cy="580928"/>
          </a:xfrm>
          <a:prstGeom prst="rect">
            <a:avLst/>
          </a:prstGeom>
          <a:noFill/>
        </p:spPr>
        <p:txBody>
          <a:bodyPr vert="horz" wrap="square" lIns="0" tIns="87630" rIns="0" bIns="0" rtlCol="0">
            <a:spAutoFit/>
          </a:bodyPr>
          <a:lstStyle/>
          <a:p>
            <a:pPr marL="495300">
              <a:spcBef>
                <a:spcPts val="690"/>
              </a:spcBef>
            </a:pPr>
            <a:r>
              <a:rPr lang="fa-IR" sz="3200" spc="-10" dirty="0" smtClean="0">
                <a:solidFill>
                  <a:srgbClr val="FFFFFF"/>
                </a:solidFill>
                <a:cs typeface="Source Sans Pro Light"/>
              </a:rPr>
              <a:t>درس اول</a:t>
            </a:r>
            <a:endParaRPr lang="fa-IR" sz="3200" dirty="0">
              <a:cs typeface="Source Sans Pro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41" y="5915660"/>
            <a:ext cx="4820325" cy="4820325"/>
          </a:xfrm>
          <a:prstGeom prst="rect">
            <a:avLst/>
          </a:prstGeom>
        </p:spPr>
      </p:pic>
      <p:sp>
        <p:nvSpPr>
          <p:cNvPr id="17" name="object 18"/>
          <p:cNvSpPr txBox="1"/>
          <p:nvPr/>
        </p:nvSpPr>
        <p:spPr>
          <a:xfrm>
            <a:off x="536203" y="1827357"/>
            <a:ext cx="9677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3010" marR="5080" indent="-1210945" algn="ctr">
              <a:lnSpc>
                <a:spcPct val="100000"/>
              </a:lnSpc>
              <a:spcBef>
                <a:spcPts val="100"/>
              </a:spcBef>
            </a:pPr>
            <a:r>
              <a:rPr lang="fa-IR" sz="7200" spc="-5" dirty="0" smtClean="0">
                <a:solidFill>
                  <a:srgbClr val="00318B"/>
                </a:solidFill>
                <a:cs typeface="Source Sans Pro"/>
              </a:rPr>
              <a:t>نسخه دمو</a:t>
            </a:r>
            <a:endParaRPr lang="cs-CZ" sz="7200" dirty="0">
              <a:cs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DEAF6CC-8A52-4857-8B04-619F92B05F6D}"/>
              </a:ext>
            </a:extLst>
          </p:cNvPr>
          <p:cNvSpPr/>
          <p:nvPr/>
        </p:nvSpPr>
        <p:spPr>
          <a:xfrm>
            <a:off x="1" y="516555"/>
            <a:ext cx="2563586" cy="828000"/>
          </a:xfrm>
          <a:custGeom>
            <a:avLst/>
            <a:gdLst/>
            <a:ahLst/>
            <a:cxnLst/>
            <a:rect l="l" t="t" r="r" b="b"/>
            <a:pathLst>
              <a:path w="2389505" h="437514">
                <a:moveTo>
                  <a:pt x="2170722" y="0"/>
                </a:moveTo>
                <a:lnTo>
                  <a:pt x="0" y="0"/>
                </a:lnTo>
                <a:lnTo>
                  <a:pt x="0" y="437153"/>
                </a:lnTo>
                <a:lnTo>
                  <a:pt x="2170722" y="437153"/>
                </a:lnTo>
                <a:lnTo>
                  <a:pt x="2220839" y="431380"/>
                </a:lnTo>
                <a:lnTo>
                  <a:pt x="2266846" y="414936"/>
                </a:lnTo>
                <a:lnTo>
                  <a:pt x="2307430" y="389134"/>
                </a:lnTo>
                <a:lnTo>
                  <a:pt x="2341280" y="355285"/>
                </a:lnTo>
                <a:lnTo>
                  <a:pt x="2367082" y="314701"/>
                </a:lnTo>
                <a:lnTo>
                  <a:pt x="2383526" y="268694"/>
                </a:lnTo>
                <a:lnTo>
                  <a:pt x="2389299" y="218577"/>
                </a:lnTo>
                <a:lnTo>
                  <a:pt x="2383526" y="168459"/>
                </a:lnTo>
                <a:lnTo>
                  <a:pt x="2367082" y="122452"/>
                </a:lnTo>
                <a:lnTo>
                  <a:pt x="2341280" y="81868"/>
                </a:lnTo>
                <a:lnTo>
                  <a:pt x="2307430" y="48018"/>
                </a:lnTo>
                <a:lnTo>
                  <a:pt x="2266846" y="22216"/>
                </a:lnTo>
                <a:lnTo>
                  <a:pt x="2220839" y="5772"/>
                </a:lnTo>
                <a:lnTo>
                  <a:pt x="2170722" y="0"/>
                </a:lnTo>
                <a:close/>
              </a:path>
            </a:pathLst>
          </a:custGeom>
          <a:solidFill>
            <a:srgbClr val="00A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65956" y="708700"/>
            <a:ext cx="9601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dirty="0" smtClean="0">
                <a:solidFill>
                  <a:srgbClr val="FFFFFF"/>
                </a:solidFill>
                <a:cs typeface="Source Sans Pro Light"/>
              </a:rPr>
              <a:t>Lesson 1</a:t>
            </a:r>
            <a:endParaRPr lang="cs-CZ" sz="2800" dirty="0">
              <a:cs typeface="Source Sans Pro Ligh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B5CCF6-D003-45D9-8F14-8EE301C22CEC}"/>
              </a:ext>
            </a:extLst>
          </p:cNvPr>
          <p:cNvGrpSpPr/>
          <p:nvPr/>
        </p:nvGrpSpPr>
        <p:grpSpPr>
          <a:xfrm>
            <a:off x="2994592" y="660045"/>
            <a:ext cx="469900" cy="541020"/>
            <a:chOff x="6546338" y="509979"/>
            <a:chExt cx="469900" cy="541020"/>
          </a:xfrm>
        </p:grpSpPr>
        <p:sp>
          <p:nvSpPr>
            <p:cNvPr id="3" name="object 3"/>
            <p:cNvSpPr/>
            <p:nvPr/>
          </p:nvSpPr>
          <p:spPr>
            <a:xfrm>
              <a:off x="6546338" y="509979"/>
              <a:ext cx="469900" cy="541020"/>
            </a:xfrm>
            <a:custGeom>
              <a:avLst/>
              <a:gdLst/>
              <a:ahLst/>
              <a:cxnLst/>
              <a:rect l="l" t="t" r="r" b="b"/>
              <a:pathLst>
                <a:path w="469900" h="541019">
                  <a:moveTo>
                    <a:pt x="264398" y="40640"/>
                  </a:moveTo>
                  <a:lnTo>
                    <a:pt x="200415" y="40640"/>
                  </a:lnTo>
                  <a:lnTo>
                    <a:pt x="204646" y="41910"/>
                  </a:lnTo>
                  <a:lnTo>
                    <a:pt x="204646" y="68579"/>
                  </a:lnTo>
                  <a:lnTo>
                    <a:pt x="202737" y="68579"/>
                  </a:lnTo>
                  <a:lnTo>
                    <a:pt x="195545" y="69850"/>
                  </a:lnTo>
                  <a:lnTo>
                    <a:pt x="154568" y="80010"/>
                  </a:lnTo>
                  <a:lnTo>
                    <a:pt x="102891" y="106679"/>
                  </a:lnTo>
                  <a:lnTo>
                    <a:pt x="63599" y="140970"/>
                  </a:lnTo>
                  <a:lnTo>
                    <a:pt x="36632" y="175260"/>
                  </a:lnTo>
                  <a:lnTo>
                    <a:pt x="16216" y="215900"/>
                  </a:lnTo>
                  <a:lnTo>
                    <a:pt x="3740" y="260350"/>
                  </a:lnTo>
                  <a:lnTo>
                    <a:pt x="0" y="316229"/>
                  </a:lnTo>
                  <a:lnTo>
                    <a:pt x="1402" y="332740"/>
                  </a:lnTo>
                  <a:lnTo>
                    <a:pt x="12230" y="381000"/>
                  </a:lnTo>
                  <a:lnTo>
                    <a:pt x="40449" y="438150"/>
                  </a:lnTo>
                  <a:lnTo>
                    <a:pt x="94865" y="495300"/>
                  </a:lnTo>
                  <a:lnTo>
                    <a:pt x="133098" y="518160"/>
                  </a:lnTo>
                  <a:lnTo>
                    <a:pt x="175178" y="533400"/>
                  </a:lnTo>
                  <a:lnTo>
                    <a:pt x="221053" y="541020"/>
                  </a:lnTo>
                  <a:lnTo>
                    <a:pt x="253565" y="541020"/>
                  </a:lnTo>
                  <a:lnTo>
                    <a:pt x="285776" y="535940"/>
                  </a:lnTo>
                  <a:lnTo>
                    <a:pt x="314210" y="527050"/>
                  </a:lnTo>
                  <a:lnTo>
                    <a:pt x="340772" y="515620"/>
                  </a:lnTo>
                  <a:lnTo>
                    <a:pt x="365444" y="501650"/>
                  </a:lnTo>
                  <a:lnTo>
                    <a:pt x="214496" y="501650"/>
                  </a:lnTo>
                  <a:lnTo>
                    <a:pt x="197841" y="499110"/>
                  </a:lnTo>
                  <a:lnTo>
                    <a:pt x="189695" y="496570"/>
                  </a:lnTo>
                  <a:lnTo>
                    <a:pt x="186820" y="496570"/>
                  </a:lnTo>
                  <a:lnTo>
                    <a:pt x="180556" y="495300"/>
                  </a:lnTo>
                  <a:lnTo>
                    <a:pt x="176187" y="494029"/>
                  </a:lnTo>
                  <a:lnTo>
                    <a:pt x="171631" y="491490"/>
                  </a:lnTo>
                  <a:lnTo>
                    <a:pt x="167137" y="490220"/>
                  </a:lnTo>
                  <a:lnTo>
                    <a:pt x="159492" y="487679"/>
                  </a:lnTo>
                  <a:lnTo>
                    <a:pt x="155827" y="486410"/>
                  </a:lnTo>
                  <a:lnTo>
                    <a:pt x="151735" y="483870"/>
                  </a:lnTo>
                  <a:lnTo>
                    <a:pt x="148358" y="482600"/>
                  </a:lnTo>
                  <a:lnTo>
                    <a:pt x="146349" y="481329"/>
                  </a:lnTo>
                  <a:lnTo>
                    <a:pt x="138717" y="477520"/>
                  </a:lnTo>
                  <a:lnTo>
                    <a:pt x="133206" y="473710"/>
                  </a:lnTo>
                  <a:lnTo>
                    <a:pt x="127808" y="471170"/>
                  </a:lnTo>
                  <a:lnTo>
                    <a:pt x="127846" y="469900"/>
                  </a:lnTo>
                  <a:lnTo>
                    <a:pt x="122799" y="467360"/>
                  </a:lnTo>
                  <a:lnTo>
                    <a:pt x="120175" y="464820"/>
                  </a:lnTo>
                  <a:lnTo>
                    <a:pt x="119486" y="464820"/>
                  </a:lnTo>
                  <a:lnTo>
                    <a:pt x="118656" y="463550"/>
                  </a:lnTo>
                  <a:lnTo>
                    <a:pt x="112066" y="458470"/>
                  </a:lnTo>
                  <a:lnTo>
                    <a:pt x="104020" y="452120"/>
                  </a:lnTo>
                  <a:lnTo>
                    <a:pt x="103806" y="452120"/>
                  </a:lnTo>
                  <a:lnTo>
                    <a:pt x="118029" y="438150"/>
                  </a:lnTo>
                  <a:lnTo>
                    <a:pt x="118054" y="435610"/>
                  </a:lnTo>
                  <a:lnTo>
                    <a:pt x="87400" y="435610"/>
                  </a:lnTo>
                  <a:lnTo>
                    <a:pt x="84702" y="431800"/>
                  </a:lnTo>
                  <a:lnTo>
                    <a:pt x="82165" y="429260"/>
                  </a:lnTo>
                  <a:lnTo>
                    <a:pt x="79693" y="425450"/>
                  </a:lnTo>
                  <a:lnTo>
                    <a:pt x="63277" y="401320"/>
                  </a:lnTo>
                  <a:lnTo>
                    <a:pt x="50973" y="374650"/>
                  </a:lnTo>
                  <a:lnTo>
                    <a:pt x="42747" y="345440"/>
                  </a:lnTo>
                  <a:lnTo>
                    <a:pt x="38569" y="314960"/>
                  </a:lnTo>
                  <a:lnTo>
                    <a:pt x="56708" y="314960"/>
                  </a:lnTo>
                  <a:lnTo>
                    <a:pt x="57976" y="313690"/>
                  </a:lnTo>
                  <a:lnTo>
                    <a:pt x="60084" y="313690"/>
                  </a:lnTo>
                  <a:lnTo>
                    <a:pt x="61114" y="311150"/>
                  </a:lnTo>
                  <a:lnTo>
                    <a:pt x="61127" y="294640"/>
                  </a:lnTo>
                  <a:lnTo>
                    <a:pt x="58528" y="292100"/>
                  </a:lnTo>
                  <a:lnTo>
                    <a:pt x="38606" y="292100"/>
                  </a:lnTo>
                  <a:lnTo>
                    <a:pt x="39171" y="287020"/>
                  </a:lnTo>
                  <a:lnTo>
                    <a:pt x="46590" y="247650"/>
                  </a:lnTo>
                  <a:lnTo>
                    <a:pt x="47105" y="245110"/>
                  </a:lnTo>
                  <a:lnTo>
                    <a:pt x="47708" y="243840"/>
                  </a:lnTo>
                  <a:lnTo>
                    <a:pt x="48272" y="241300"/>
                  </a:lnTo>
                  <a:lnTo>
                    <a:pt x="50934" y="241300"/>
                  </a:lnTo>
                  <a:lnTo>
                    <a:pt x="51825" y="238760"/>
                  </a:lnTo>
                  <a:lnTo>
                    <a:pt x="51047" y="233679"/>
                  </a:lnTo>
                  <a:lnTo>
                    <a:pt x="51875" y="231140"/>
                  </a:lnTo>
                  <a:lnTo>
                    <a:pt x="52679" y="229870"/>
                  </a:lnTo>
                  <a:lnTo>
                    <a:pt x="53607" y="227329"/>
                  </a:lnTo>
                  <a:lnTo>
                    <a:pt x="58600" y="215900"/>
                  </a:lnTo>
                  <a:lnTo>
                    <a:pt x="64229" y="205740"/>
                  </a:lnTo>
                  <a:lnTo>
                    <a:pt x="70519" y="194310"/>
                  </a:lnTo>
                  <a:lnTo>
                    <a:pt x="77558" y="185420"/>
                  </a:lnTo>
                  <a:lnTo>
                    <a:pt x="79529" y="182879"/>
                  </a:lnTo>
                  <a:lnTo>
                    <a:pt x="81877" y="179070"/>
                  </a:lnTo>
                  <a:lnTo>
                    <a:pt x="83484" y="177800"/>
                  </a:lnTo>
                  <a:lnTo>
                    <a:pt x="85140" y="175260"/>
                  </a:lnTo>
                  <a:lnTo>
                    <a:pt x="87927" y="171450"/>
                  </a:lnTo>
                  <a:lnTo>
                    <a:pt x="118268" y="171450"/>
                  </a:lnTo>
                  <a:lnTo>
                    <a:pt x="117026" y="168910"/>
                  </a:lnTo>
                  <a:lnTo>
                    <a:pt x="116687" y="167640"/>
                  </a:lnTo>
                  <a:lnTo>
                    <a:pt x="116235" y="167640"/>
                  </a:lnTo>
                  <a:lnTo>
                    <a:pt x="112092" y="162560"/>
                  </a:lnTo>
                  <a:lnTo>
                    <a:pt x="108439" y="158750"/>
                  </a:lnTo>
                  <a:lnTo>
                    <a:pt x="104459" y="154940"/>
                  </a:lnTo>
                  <a:lnTo>
                    <a:pt x="131045" y="134620"/>
                  </a:lnTo>
                  <a:lnTo>
                    <a:pt x="159591" y="120650"/>
                  </a:lnTo>
                  <a:lnTo>
                    <a:pt x="190224" y="110490"/>
                  </a:lnTo>
                  <a:lnTo>
                    <a:pt x="223010" y="105410"/>
                  </a:lnTo>
                  <a:lnTo>
                    <a:pt x="363418" y="105410"/>
                  </a:lnTo>
                  <a:lnTo>
                    <a:pt x="348332" y="95250"/>
                  </a:lnTo>
                  <a:lnTo>
                    <a:pt x="332485" y="87629"/>
                  </a:lnTo>
                  <a:lnTo>
                    <a:pt x="299228" y="74929"/>
                  </a:lnTo>
                  <a:lnTo>
                    <a:pt x="282007" y="71120"/>
                  </a:lnTo>
                  <a:lnTo>
                    <a:pt x="264398" y="68579"/>
                  </a:lnTo>
                  <a:lnTo>
                    <a:pt x="264398" y="40640"/>
                  </a:lnTo>
                  <a:close/>
                </a:path>
                <a:path w="469900" h="541019">
                  <a:moveTo>
                    <a:pt x="234898" y="478790"/>
                  </a:moveTo>
                  <a:lnTo>
                    <a:pt x="228006" y="478790"/>
                  </a:lnTo>
                  <a:lnTo>
                    <a:pt x="226149" y="480060"/>
                  </a:lnTo>
                  <a:lnTo>
                    <a:pt x="224793" y="481329"/>
                  </a:lnTo>
                  <a:lnTo>
                    <a:pt x="223575" y="482600"/>
                  </a:lnTo>
                  <a:lnTo>
                    <a:pt x="223022" y="483870"/>
                  </a:lnTo>
                  <a:lnTo>
                    <a:pt x="223010" y="501650"/>
                  </a:lnTo>
                  <a:lnTo>
                    <a:pt x="245192" y="501650"/>
                  </a:lnTo>
                  <a:lnTo>
                    <a:pt x="245460" y="494029"/>
                  </a:lnTo>
                  <a:lnTo>
                    <a:pt x="245593" y="482600"/>
                  </a:lnTo>
                  <a:lnTo>
                    <a:pt x="242945" y="480060"/>
                  </a:lnTo>
                  <a:lnTo>
                    <a:pt x="234898" y="478790"/>
                  </a:lnTo>
                  <a:close/>
                </a:path>
                <a:path w="469900" h="541019">
                  <a:moveTo>
                    <a:pt x="366955" y="422910"/>
                  </a:moveTo>
                  <a:lnTo>
                    <a:pt x="363228" y="422910"/>
                  </a:lnTo>
                  <a:lnTo>
                    <a:pt x="355922" y="429260"/>
                  </a:lnTo>
                  <a:lnTo>
                    <a:pt x="352621" y="433070"/>
                  </a:lnTo>
                  <a:lnTo>
                    <a:pt x="351666" y="434340"/>
                  </a:lnTo>
                  <a:lnTo>
                    <a:pt x="351541" y="435610"/>
                  </a:lnTo>
                  <a:lnTo>
                    <a:pt x="351491" y="438150"/>
                  </a:lnTo>
                  <a:lnTo>
                    <a:pt x="352521" y="439420"/>
                  </a:lnTo>
                  <a:lnTo>
                    <a:pt x="364847" y="452120"/>
                  </a:lnTo>
                  <a:lnTo>
                    <a:pt x="364220" y="453390"/>
                  </a:lnTo>
                  <a:lnTo>
                    <a:pt x="337520" y="472440"/>
                  </a:lnTo>
                  <a:lnTo>
                    <a:pt x="308852" y="487679"/>
                  </a:lnTo>
                  <a:lnTo>
                    <a:pt x="278111" y="497840"/>
                  </a:lnTo>
                  <a:lnTo>
                    <a:pt x="245192" y="501650"/>
                  </a:lnTo>
                  <a:lnTo>
                    <a:pt x="365444" y="501650"/>
                  </a:lnTo>
                  <a:lnTo>
                    <a:pt x="388208" y="483870"/>
                  </a:lnTo>
                  <a:lnTo>
                    <a:pt x="389099" y="482600"/>
                  </a:lnTo>
                  <a:lnTo>
                    <a:pt x="390016" y="482600"/>
                  </a:lnTo>
                  <a:lnTo>
                    <a:pt x="390895" y="481329"/>
                  </a:lnTo>
                  <a:lnTo>
                    <a:pt x="400658" y="472440"/>
                  </a:lnTo>
                  <a:lnTo>
                    <a:pt x="409821" y="462279"/>
                  </a:lnTo>
                  <a:lnTo>
                    <a:pt x="418387" y="452120"/>
                  </a:lnTo>
                  <a:lnTo>
                    <a:pt x="426357" y="441960"/>
                  </a:lnTo>
                  <a:lnTo>
                    <a:pt x="426219" y="441960"/>
                  </a:lnTo>
                  <a:lnTo>
                    <a:pt x="429289" y="436879"/>
                  </a:lnTo>
                  <a:lnTo>
                    <a:pt x="380689" y="436879"/>
                  </a:lnTo>
                  <a:lnTo>
                    <a:pt x="377350" y="433070"/>
                  </a:lnTo>
                  <a:lnTo>
                    <a:pt x="374249" y="429260"/>
                  </a:lnTo>
                  <a:lnTo>
                    <a:pt x="366955" y="422910"/>
                  </a:lnTo>
                  <a:close/>
                </a:path>
                <a:path w="469900" h="541019">
                  <a:moveTo>
                    <a:pt x="454837" y="220979"/>
                  </a:moveTo>
                  <a:lnTo>
                    <a:pt x="413340" y="220979"/>
                  </a:lnTo>
                  <a:lnTo>
                    <a:pt x="414293" y="223520"/>
                  </a:lnTo>
                  <a:lnTo>
                    <a:pt x="416516" y="228600"/>
                  </a:lnTo>
                  <a:lnTo>
                    <a:pt x="417645" y="232410"/>
                  </a:lnTo>
                  <a:lnTo>
                    <a:pt x="418586" y="234950"/>
                  </a:lnTo>
                  <a:lnTo>
                    <a:pt x="420168" y="238760"/>
                  </a:lnTo>
                  <a:lnTo>
                    <a:pt x="420734" y="240029"/>
                  </a:lnTo>
                  <a:lnTo>
                    <a:pt x="422039" y="245110"/>
                  </a:lnTo>
                  <a:lnTo>
                    <a:pt x="423093" y="247650"/>
                  </a:lnTo>
                  <a:lnTo>
                    <a:pt x="423884" y="251460"/>
                  </a:lnTo>
                  <a:lnTo>
                    <a:pt x="424587" y="254000"/>
                  </a:lnTo>
                  <a:lnTo>
                    <a:pt x="425504" y="256540"/>
                  </a:lnTo>
                  <a:lnTo>
                    <a:pt x="426583" y="261620"/>
                  </a:lnTo>
                  <a:lnTo>
                    <a:pt x="426871" y="262890"/>
                  </a:lnTo>
                  <a:lnTo>
                    <a:pt x="427449" y="266700"/>
                  </a:lnTo>
                  <a:lnTo>
                    <a:pt x="428026" y="269240"/>
                  </a:lnTo>
                  <a:lnTo>
                    <a:pt x="429030" y="275590"/>
                  </a:lnTo>
                  <a:lnTo>
                    <a:pt x="429382" y="279400"/>
                  </a:lnTo>
                  <a:lnTo>
                    <a:pt x="430914" y="293370"/>
                  </a:lnTo>
                  <a:lnTo>
                    <a:pt x="411821" y="293370"/>
                  </a:lnTo>
                  <a:lnTo>
                    <a:pt x="409335" y="294640"/>
                  </a:lnTo>
                  <a:lnTo>
                    <a:pt x="408243" y="297179"/>
                  </a:lnTo>
                  <a:lnTo>
                    <a:pt x="408055" y="298450"/>
                  </a:lnTo>
                  <a:lnTo>
                    <a:pt x="407966" y="308610"/>
                  </a:lnTo>
                  <a:lnTo>
                    <a:pt x="408092" y="312420"/>
                  </a:lnTo>
                  <a:lnTo>
                    <a:pt x="410703" y="314960"/>
                  </a:lnTo>
                  <a:lnTo>
                    <a:pt x="430675" y="314960"/>
                  </a:lnTo>
                  <a:lnTo>
                    <a:pt x="430650" y="316229"/>
                  </a:lnTo>
                  <a:lnTo>
                    <a:pt x="425669" y="349250"/>
                  </a:lnTo>
                  <a:lnTo>
                    <a:pt x="415742" y="381000"/>
                  </a:lnTo>
                  <a:lnTo>
                    <a:pt x="400813" y="410210"/>
                  </a:lnTo>
                  <a:lnTo>
                    <a:pt x="380864" y="436879"/>
                  </a:lnTo>
                  <a:lnTo>
                    <a:pt x="429289" y="436879"/>
                  </a:lnTo>
                  <a:lnTo>
                    <a:pt x="443871" y="412750"/>
                  </a:lnTo>
                  <a:lnTo>
                    <a:pt x="456927" y="381000"/>
                  </a:lnTo>
                  <a:lnTo>
                    <a:pt x="465411" y="349250"/>
                  </a:lnTo>
                  <a:lnTo>
                    <a:pt x="469350" y="314960"/>
                  </a:lnTo>
                  <a:lnTo>
                    <a:pt x="469268" y="292100"/>
                  </a:lnTo>
                  <a:lnTo>
                    <a:pt x="467978" y="275590"/>
                  </a:lnTo>
                  <a:lnTo>
                    <a:pt x="464929" y="256540"/>
                  </a:lnTo>
                  <a:lnTo>
                    <a:pt x="460363" y="237490"/>
                  </a:lnTo>
                  <a:lnTo>
                    <a:pt x="456395" y="224790"/>
                  </a:lnTo>
                  <a:lnTo>
                    <a:pt x="454837" y="220979"/>
                  </a:lnTo>
                  <a:close/>
                </a:path>
                <a:path w="469900" h="541019">
                  <a:moveTo>
                    <a:pt x="105941" y="421640"/>
                  </a:moveTo>
                  <a:lnTo>
                    <a:pt x="103254" y="421640"/>
                  </a:lnTo>
                  <a:lnTo>
                    <a:pt x="100807" y="422910"/>
                  </a:lnTo>
                  <a:lnTo>
                    <a:pt x="99388" y="422910"/>
                  </a:lnTo>
                  <a:lnTo>
                    <a:pt x="95008" y="427990"/>
                  </a:lnTo>
                  <a:lnTo>
                    <a:pt x="91379" y="431800"/>
                  </a:lnTo>
                  <a:lnTo>
                    <a:pt x="87601" y="435610"/>
                  </a:lnTo>
                  <a:lnTo>
                    <a:pt x="118054" y="435610"/>
                  </a:lnTo>
                  <a:lnTo>
                    <a:pt x="118067" y="434340"/>
                  </a:lnTo>
                  <a:lnTo>
                    <a:pt x="111840" y="427990"/>
                  </a:lnTo>
                  <a:lnTo>
                    <a:pt x="110020" y="426720"/>
                  </a:lnTo>
                  <a:lnTo>
                    <a:pt x="105941" y="421640"/>
                  </a:lnTo>
                  <a:close/>
                </a:path>
                <a:path w="469900" h="541019">
                  <a:moveTo>
                    <a:pt x="429018" y="171450"/>
                  </a:moveTo>
                  <a:lnTo>
                    <a:pt x="381278" y="171450"/>
                  </a:lnTo>
                  <a:lnTo>
                    <a:pt x="383966" y="175260"/>
                  </a:lnTo>
                  <a:lnTo>
                    <a:pt x="385911" y="177800"/>
                  </a:lnTo>
                  <a:lnTo>
                    <a:pt x="388886" y="181610"/>
                  </a:lnTo>
                  <a:lnTo>
                    <a:pt x="394690" y="189229"/>
                  </a:lnTo>
                  <a:lnTo>
                    <a:pt x="400072" y="196850"/>
                  </a:lnTo>
                  <a:lnTo>
                    <a:pt x="405033" y="205740"/>
                  </a:lnTo>
                  <a:lnTo>
                    <a:pt x="409574" y="213360"/>
                  </a:lnTo>
                  <a:lnTo>
                    <a:pt x="411130" y="217170"/>
                  </a:lnTo>
                  <a:lnTo>
                    <a:pt x="413376" y="222250"/>
                  </a:lnTo>
                  <a:lnTo>
                    <a:pt x="413340" y="220979"/>
                  </a:lnTo>
                  <a:lnTo>
                    <a:pt x="454837" y="220979"/>
                  </a:lnTo>
                  <a:lnTo>
                    <a:pt x="451720" y="213360"/>
                  </a:lnTo>
                  <a:lnTo>
                    <a:pt x="446414" y="200660"/>
                  </a:lnTo>
                  <a:lnTo>
                    <a:pt x="440554" y="189229"/>
                  </a:lnTo>
                  <a:lnTo>
                    <a:pt x="429018" y="171450"/>
                  </a:lnTo>
                  <a:close/>
                </a:path>
                <a:path w="469900" h="541019">
                  <a:moveTo>
                    <a:pt x="118268" y="171450"/>
                  </a:moveTo>
                  <a:lnTo>
                    <a:pt x="88128" y="171450"/>
                  </a:lnTo>
                  <a:lnTo>
                    <a:pt x="91191" y="175260"/>
                  </a:lnTo>
                  <a:lnTo>
                    <a:pt x="94053" y="177800"/>
                  </a:lnTo>
                  <a:lnTo>
                    <a:pt x="98396" y="182879"/>
                  </a:lnTo>
                  <a:lnTo>
                    <a:pt x="99225" y="182879"/>
                  </a:lnTo>
                  <a:lnTo>
                    <a:pt x="102816" y="186690"/>
                  </a:lnTo>
                  <a:lnTo>
                    <a:pt x="106191" y="185420"/>
                  </a:lnTo>
                  <a:lnTo>
                    <a:pt x="117477" y="173990"/>
                  </a:lnTo>
                  <a:lnTo>
                    <a:pt x="118268" y="171450"/>
                  </a:lnTo>
                  <a:close/>
                </a:path>
                <a:path w="469900" h="541019">
                  <a:moveTo>
                    <a:pt x="363418" y="105410"/>
                  </a:moveTo>
                  <a:lnTo>
                    <a:pt x="246296" y="105410"/>
                  </a:lnTo>
                  <a:lnTo>
                    <a:pt x="279022" y="110490"/>
                  </a:lnTo>
                  <a:lnTo>
                    <a:pt x="309642" y="120650"/>
                  </a:lnTo>
                  <a:lnTo>
                    <a:pt x="338242" y="134620"/>
                  </a:lnTo>
                  <a:lnTo>
                    <a:pt x="364909" y="154940"/>
                  </a:lnTo>
                  <a:lnTo>
                    <a:pt x="364119" y="156210"/>
                  </a:lnTo>
                  <a:lnTo>
                    <a:pt x="365223" y="156210"/>
                  </a:lnTo>
                  <a:lnTo>
                    <a:pt x="355633" y="165100"/>
                  </a:lnTo>
                  <a:lnTo>
                    <a:pt x="354680" y="166370"/>
                  </a:lnTo>
                  <a:lnTo>
                    <a:pt x="352408" y="168910"/>
                  </a:lnTo>
                  <a:lnTo>
                    <a:pt x="351779" y="171450"/>
                  </a:lnTo>
                  <a:lnTo>
                    <a:pt x="351879" y="172720"/>
                  </a:lnTo>
                  <a:lnTo>
                    <a:pt x="352231" y="173990"/>
                  </a:lnTo>
                  <a:lnTo>
                    <a:pt x="353123" y="175260"/>
                  </a:lnTo>
                  <a:lnTo>
                    <a:pt x="356323" y="179070"/>
                  </a:lnTo>
                  <a:lnTo>
                    <a:pt x="358106" y="180340"/>
                  </a:lnTo>
                  <a:lnTo>
                    <a:pt x="363554" y="185420"/>
                  </a:lnTo>
                  <a:lnTo>
                    <a:pt x="367333" y="185420"/>
                  </a:lnTo>
                  <a:lnTo>
                    <a:pt x="372781" y="180340"/>
                  </a:lnTo>
                  <a:lnTo>
                    <a:pt x="377777" y="175260"/>
                  </a:lnTo>
                  <a:lnTo>
                    <a:pt x="381278" y="171450"/>
                  </a:lnTo>
                  <a:lnTo>
                    <a:pt x="429018" y="171450"/>
                  </a:lnTo>
                  <a:lnTo>
                    <a:pt x="417406" y="153670"/>
                  </a:lnTo>
                  <a:lnTo>
                    <a:pt x="434303" y="135890"/>
                  </a:lnTo>
                  <a:lnTo>
                    <a:pt x="457170" y="135890"/>
                  </a:lnTo>
                  <a:lnTo>
                    <a:pt x="460789" y="132079"/>
                  </a:lnTo>
                  <a:lnTo>
                    <a:pt x="460614" y="127000"/>
                  </a:lnTo>
                  <a:lnTo>
                    <a:pt x="391234" y="127000"/>
                  </a:lnTo>
                  <a:lnTo>
                    <a:pt x="377724" y="115570"/>
                  </a:lnTo>
                  <a:lnTo>
                    <a:pt x="363418" y="105410"/>
                  </a:lnTo>
                  <a:close/>
                </a:path>
                <a:path w="469900" h="541019">
                  <a:moveTo>
                    <a:pt x="457170" y="135890"/>
                  </a:moveTo>
                  <a:lnTo>
                    <a:pt x="434303" y="135890"/>
                  </a:lnTo>
                  <a:lnTo>
                    <a:pt x="434592" y="137160"/>
                  </a:lnTo>
                  <a:lnTo>
                    <a:pt x="434980" y="137160"/>
                  </a:lnTo>
                  <a:lnTo>
                    <a:pt x="441508" y="143510"/>
                  </a:lnTo>
                  <a:lnTo>
                    <a:pt x="449931" y="143510"/>
                  </a:lnTo>
                  <a:lnTo>
                    <a:pt x="457170" y="135890"/>
                  </a:lnTo>
                  <a:close/>
                </a:path>
                <a:path w="469900" h="541019">
                  <a:moveTo>
                    <a:pt x="246296" y="105410"/>
                  </a:moveTo>
                  <a:lnTo>
                    <a:pt x="223010" y="105410"/>
                  </a:lnTo>
                  <a:lnTo>
                    <a:pt x="223022" y="125729"/>
                  </a:lnTo>
                  <a:lnTo>
                    <a:pt x="225258" y="128270"/>
                  </a:lnTo>
                  <a:lnTo>
                    <a:pt x="243421" y="128270"/>
                  </a:lnTo>
                  <a:lnTo>
                    <a:pt x="246158" y="125729"/>
                  </a:lnTo>
                  <a:lnTo>
                    <a:pt x="246273" y="120650"/>
                  </a:lnTo>
                  <a:lnTo>
                    <a:pt x="246296" y="105410"/>
                  </a:lnTo>
                  <a:close/>
                </a:path>
                <a:path w="469900" h="541019">
                  <a:moveTo>
                    <a:pt x="416729" y="80010"/>
                  </a:moveTo>
                  <a:lnTo>
                    <a:pt x="408230" y="80010"/>
                  </a:lnTo>
                  <a:lnTo>
                    <a:pt x="397536" y="90170"/>
                  </a:lnTo>
                  <a:lnTo>
                    <a:pt x="397623" y="99060"/>
                  </a:lnTo>
                  <a:lnTo>
                    <a:pt x="404815" y="106679"/>
                  </a:lnTo>
                  <a:lnTo>
                    <a:pt x="406573" y="107950"/>
                  </a:lnTo>
                  <a:lnTo>
                    <a:pt x="408042" y="109220"/>
                  </a:lnTo>
                  <a:lnTo>
                    <a:pt x="391234" y="127000"/>
                  </a:lnTo>
                  <a:lnTo>
                    <a:pt x="460614" y="127000"/>
                  </a:lnTo>
                  <a:lnTo>
                    <a:pt x="460526" y="124460"/>
                  </a:lnTo>
                  <a:lnTo>
                    <a:pt x="438543" y="101600"/>
                  </a:lnTo>
                  <a:lnTo>
                    <a:pt x="430476" y="93979"/>
                  </a:lnTo>
                  <a:lnTo>
                    <a:pt x="416729" y="80010"/>
                  </a:lnTo>
                  <a:close/>
                </a:path>
                <a:path w="469900" h="541019">
                  <a:moveTo>
                    <a:pt x="286853" y="0"/>
                  </a:moveTo>
                  <a:lnTo>
                    <a:pt x="183422" y="0"/>
                  </a:lnTo>
                  <a:lnTo>
                    <a:pt x="178742" y="3810"/>
                  </a:lnTo>
                  <a:lnTo>
                    <a:pt x="174589" y="10160"/>
                  </a:lnTo>
                  <a:lnTo>
                    <a:pt x="173062" y="17779"/>
                  </a:lnTo>
                  <a:lnTo>
                    <a:pt x="174537" y="26670"/>
                  </a:lnTo>
                  <a:lnTo>
                    <a:pt x="178613" y="33020"/>
                  </a:lnTo>
                  <a:lnTo>
                    <a:pt x="184709" y="38100"/>
                  </a:lnTo>
                  <a:lnTo>
                    <a:pt x="192243" y="40640"/>
                  </a:lnTo>
                  <a:lnTo>
                    <a:pt x="273134" y="40640"/>
                  </a:lnTo>
                  <a:lnTo>
                    <a:pt x="283982" y="38100"/>
                  </a:lnTo>
                  <a:lnTo>
                    <a:pt x="291904" y="31750"/>
                  </a:lnTo>
                  <a:lnTo>
                    <a:pt x="295952" y="22860"/>
                  </a:lnTo>
                  <a:lnTo>
                    <a:pt x="295178" y="11429"/>
                  </a:lnTo>
                  <a:lnTo>
                    <a:pt x="291903" y="5079"/>
                  </a:lnTo>
                  <a:lnTo>
                    <a:pt x="286853" y="0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6647655" y="615013"/>
              <a:ext cx="273050" cy="3479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715" algn="ctr">
                <a:lnSpc>
                  <a:spcPts val="1270"/>
                </a:lnSpc>
                <a:spcBef>
                  <a:spcPts val="100"/>
                </a:spcBef>
              </a:pPr>
              <a:r>
                <a:rPr lang="en-US" sz="1200" dirty="0">
                  <a:solidFill>
                    <a:srgbClr val="00A0F0"/>
                  </a:solidFill>
                  <a:cs typeface="Source Sans Pro"/>
                </a:rPr>
                <a:t>3</a:t>
              </a:r>
              <a:endParaRPr sz="1200" dirty="0">
                <a:cs typeface="Source Sans Pro"/>
              </a:endParaRPr>
            </a:p>
            <a:p>
              <a:pPr algn="ctr">
                <a:lnSpc>
                  <a:spcPts val="1270"/>
                </a:lnSpc>
              </a:pPr>
              <a:r>
                <a:rPr sz="1200" dirty="0">
                  <a:solidFill>
                    <a:srgbClr val="00A0F0"/>
                  </a:solidFill>
                  <a:cs typeface="Source Sans Pro"/>
                </a:rPr>
                <a:t>min</a:t>
              </a:r>
              <a:endParaRPr sz="1200" dirty="0">
                <a:cs typeface="Source Sans Pro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10731727" cy="10664658"/>
          </a:xfrm>
          <a:prstGeom prst="rect">
            <a:avLst/>
          </a:prstGeom>
        </p:spPr>
      </p:pic>
      <p:pic>
        <p:nvPicPr>
          <p:cNvPr id="6" name="1.li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2194" y="186111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DEAF6CC-8A52-4857-8B04-619F92B05F6D}"/>
              </a:ext>
            </a:extLst>
          </p:cNvPr>
          <p:cNvSpPr/>
          <p:nvPr/>
        </p:nvSpPr>
        <p:spPr>
          <a:xfrm>
            <a:off x="1" y="516555"/>
            <a:ext cx="2563586" cy="828000"/>
          </a:xfrm>
          <a:custGeom>
            <a:avLst/>
            <a:gdLst/>
            <a:ahLst/>
            <a:cxnLst/>
            <a:rect l="l" t="t" r="r" b="b"/>
            <a:pathLst>
              <a:path w="2389505" h="437514">
                <a:moveTo>
                  <a:pt x="2170722" y="0"/>
                </a:moveTo>
                <a:lnTo>
                  <a:pt x="0" y="0"/>
                </a:lnTo>
                <a:lnTo>
                  <a:pt x="0" y="437153"/>
                </a:lnTo>
                <a:lnTo>
                  <a:pt x="2170722" y="437153"/>
                </a:lnTo>
                <a:lnTo>
                  <a:pt x="2220839" y="431380"/>
                </a:lnTo>
                <a:lnTo>
                  <a:pt x="2266846" y="414936"/>
                </a:lnTo>
                <a:lnTo>
                  <a:pt x="2307430" y="389134"/>
                </a:lnTo>
                <a:lnTo>
                  <a:pt x="2341280" y="355285"/>
                </a:lnTo>
                <a:lnTo>
                  <a:pt x="2367082" y="314701"/>
                </a:lnTo>
                <a:lnTo>
                  <a:pt x="2383526" y="268694"/>
                </a:lnTo>
                <a:lnTo>
                  <a:pt x="2389299" y="218577"/>
                </a:lnTo>
                <a:lnTo>
                  <a:pt x="2383526" y="168459"/>
                </a:lnTo>
                <a:lnTo>
                  <a:pt x="2367082" y="122452"/>
                </a:lnTo>
                <a:lnTo>
                  <a:pt x="2341280" y="81868"/>
                </a:lnTo>
                <a:lnTo>
                  <a:pt x="2307430" y="48018"/>
                </a:lnTo>
                <a:lnTo>
                  <a:pt x="2266846" y="22216"/>
                </a:lnTo>
                <a:lnTo>
                  <a:pt x="2220839" y="5772"/>
                </a:lnTo>
                <a:lnTo>
                  <a:pt x="2170722" y="0"/>
                </a:lnTo>
                <a:close/>
              </a:path>
            </a:pathLst>
          </a:custGeom>
          <a:solidFill>
            <a:srgbClr val="00A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65956" y="708700"/>
            <a:ext cx="9601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dirty="0" smtClean="0">
                <a:solidFill>
                  <a:srgbClr val="FFFFFF"/>
                </a:solidFill>
                <a:cs typeface="Source Sans Pro Light"/>
              </a:rPr>
              <a:t>Lesson 1</a:t>
            </a:r>
            <a:endParaRPr lang="cs-CZ" sz="2800" dirty="0">
              <a:cs typeface="Source Sans Pro Ligh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B5CCF6-D003-45D9-8F14-8EE301C22CEC}"/>
              </a:ext>
            </a:extLst>
          </p:cNvPr>
          <p:cNvGrpSpPr/>
          <p:nvPr/>
        </p:nvGrpSpPr>
        <p:grpSpPr>
          <a:xfrm>
            <a:off x="2994592" y="660045"/>
            <a:ext cx="469900" cy="541020"/>
            <a:chOff x="6546338" y="509979"/>
            <a:chExt cx="469900" cy="541020"/>
          </a:xfrm>
        </p:grpSpPr>
        <p:sp>
          <p:nvSpPr>
            <p:cNvPr id="3" name="object 3"/>
            <p:cNvSpPr/>
            <p:nvPr/>
          </p:nvSpPr>
          <p:spPr>
            <a:xfrm>
              <a:off x="6546338" y="509979"/>
              <a:ext cx="469900" cy="541020"/>
            </a:xfrm>
            <a:custGeom>
              <a:avLst/>
              <a:gdLst/>
              <a:ahLst/>
              <a:cxnLst/>
              <a:rect l="l" t="t" r="r" b="b"/>
              <a:pathLst>
                <a:path w="469900" h="541019">
                  <a:moveTo>
                    <a:pt x="264398" y="40640"/>
                  </a:moveTo>
                  <a:lnTo>
                    <a:pt x="200415" y="40640"/>
                  </a:lnTo>
                  <a:lnTo>
                    <a:pt x="204646" y="41910"/>
                  </a:lnTo>
                  <a:lnTo>
                    <a:pt x="204646" y="68579"/>
                  </a:lnTo>
                  <a:lnTo>
                    <a:pt x="202737" y="68579"/>
                  </a:lnTo>
                  <a:lnTo>
                    <a:pt x="195545" y="69850"/>
                  </a:lnTo>
                  <a:lnTo>
                    <a:pt x="154568" y="80010"/>
                  </a:lnTo>
                  <a:lnTo>
                    <a:pt x="102891" y="106679"/>
                  </a:lnTo>
                  <a:lnTo>
                    <a:pt x="63599" y="140970"/>
                  </a:lnTo>
                  <a:lnTo>
                    <a:pt x="36632" y="175260"/>
                  </a:lnTo>
                  <a:lnTo>
                    <a:pt x="16216" y="215900"/>
                  </a:lnTo>
                  <a:lnTo>
                    <a:pt x="3740" y="260350"/>
                  </a:lnTo>
                  <a:lnTo>
                    <a:pt x="0" y="316229"/>
                  </a:lnTo>
                  <a:lnTo>
                    <a:pt x="1402" y="332740"/>
                  </a:lnTo>
                  <a:lnTo>
                    <a:pt x="12230" y="381000"/>
                  </a:lnTo>
                  <a:lnTo>
                    <a:pt x="40449" y="438150"/>
                  </a:lnTo>
                  <a:lnTo>
                    <a:pt x="94865" y="495300"/>
                  </a:lnTo>
                  <a:lnTo>
                    <a:pt x="133098" y="518160"/>
                  </a:lnTo>
                  <a:lnTo>
                    <a:pt x="175178" y="533400"/>
                  </a:lnTo>
                  <a:lnTo>
                    <a:pt x="221053" y="541020"/>
                  </a:lnTo>
                  <a:lnTo>
                    <a:pt x="253565" y="541020"/>
                  </a:lnTo>
                  <a:lnTo>
                    <a:pt x="285776" y="535940"/>
                  </a:lnTo>
                  <a:lnTo>
                    <a:pt x="314210" y="527050"/>
                  </a:lnTo>
                  <a:lnTo>
                    <a:pt x="340772" y="515620"/>
                  </a:lnTo>
                  <a:lnTo>
                    <a:pt x="365444" y="501650"/>
                  </a:lnTo>
                  <a:lnTo>
                    <a:pt x="214496" y="501650"/>
                  </a:lnTo>
                  <a:lnTo>
                    <a:pt x="197841" y="499110"/>
                  </a:lnTo>
                  <a:lnTo>
                    <a:pt x="189695" y="496570"/>
                  </a:lnTo>
                  <a:lnTo>
                    <a:pt x="186820" y="496570"/>
                  </a:lnTo>
                  <a:lnTo>
                    <a:pt x="180556" y="495300"/>
                  </a:lnTo>
                  <a:lnTo>
                    <a:pt x="176187" y="494029"/>
                  </a:lnTo>
                  <a:lnTo>
                    <a:pt x="171631" y="491490"/>
                  </a:lnTo>
                  <a:lnTo>
                    <a:pt x="167137" y="490220"/>
                  </a:lnTo>
                  <a:lnTo>
                    <a:pt x="159492" y="487679"/>
                  </a:lnTo>
                  <a:lnTo>
                    <a:pt x="155827" y="486410"/>
                  </a:lnTo>
                  <a:lnTo>
                    <a:pt x="151735" y="483870"/>
                  </a:lnTo>
                  <a:lnTo>
                    <a:pt x="148358" y="482600"/>
                  </a:lnTo>
                  <a:lnTo>
                    <a:pt x="146349" y="481329"/>
                  </a:lnTo>
                  <a:lnTo>
                    <a:pt x="138717" y="477520"/>
                  </a:lnTo>
                  <a:lnTo>
                    <a:pt x="133206" y="473710"/>
                  </a:lnTo>
                  <a:lnTo>
                    <a:pt x="127808" y="471170"/>
                  </a:lnTo>
                  <a:lnTo>
                    <a:pt x="127846" y="469900"/>
                  </a:lnTo>
                  <a:lnTo>
                    <a:pt x="122799" y="467360"/>
                  </a:lnTo>
                  <a:lnTo>
                    <a:pt x="120175" y="464820"/>
                  </a:lnTo>
                  <a:lnTo>
                    <a:pt x="119486" y="464820"/>
                  </a:lnTo>
                  <a:lnTo>
                    <a:pt x="118656" y="463550"/>
                  </a:lnTo>
                  <a:lnTo>
                    <a:pt x="112066" y="458470"/>
                  </a:lnTo>
                  <a:lnTo>
                    <a:pt x="104020" y="452120"/>
                  </a:lnTo>
                  <a:lnTo>
                    <a:pt x="103806" y="452120"/>
                  </a:lnTo>
                  <a:lnTo>
                    <a:pt x="118029" y="438150"/>
                  </a:lnTo>
                  <a:lnTo>
                    <a:pt x="118054" y="435610"/>
                  </a:lnTo>
                  <a:lnTo>
                    <a:pt x="87400" y="435610"/>
                  </a:lnTo>
                  <a:lnTo>
                    <a:pt x="84702" y="431800"/>
                  </a:lnTo>
                  <a:lnTo>
                    <a:pt x="82165" y="429260"/>
                  </a:lnTo>
                  <a:lnTo>
                    <a:pt x="79693" y="425450"/>
                  </a:lnTo>
                  <a:lnTo>
                    <a:pt x="63277" y="401320"/>
                  </a:lnTo>
                  <a:lnTo>
                    <a:pt x="50973" y="374650"/>
                  </a:lnTo>
                  <a:lnTo>
                    <a:pt x="42747" y="345440"/>
                  </a:lnTo>
                  <a:lnTo>
                    <a:pt x="38569" y="314960"/>
                  </a:lnTo>
                  <a:lnTo>
                    <a:pt x="56708" y="314960"/>
                  </a:lnTo>
                  <a:lnTo>
                    <a:pt x="57976" y="313690"/>
                  </a:lnTo>
                  <a:lnTo>
                    <a:pt x="60084" y="313690"/>
                  </a:lnTo>
                  <a:lnTo>
                    <a:pt x="61114" y="311150"/>
                  </a:lnTo>
                  <a:lnTo>
                    <a:pt x="61127" y="294640"/>
                  </a:lnTo>
                  <a:lnTo>
                    <a:pt x="58528" y="292100"/>
                  </a:lnTo>
                  <a:lnTo>
                    <a:pt x="38606" y="292100"/>
                  </a:lnTo>
                  <a:lnTo>
                    <a:pt x="39171" y="287020"/>
                  </a:lnTo>
                  <a:lnTo>
                    <a:pt x="46590" y="247650"/>
                  </a:lnTo>
                  <a:lnTo>
                    <a:pt x="47105" y="245110"/>
                  </a:lnTo>
                  <a:lnTo>
                    <a:pt x="47708" y="243840"/>
                  </a:lnTo>
                  <a:lnTo>
                    <a:pt x="48272" y="241300"/>
                  </a:lnTo>
                  <a:lnTo>
                    <a:pt x="50934" y="241300"/>
                  </a:lnTo>
                  <a:lnTo>
                    <a:pt x="51825" y="238760"/>
                  </a:lnTo>
                  <a:lnTo>
                    <a:pt x="51047" y="233679"/>
                  </a:lnTo>
                  <a:lnTo>
                    <a:pt x="51875" y="231140"/>
                  </a:lnTo>
                  <a:lnTo>
                    <a:pt x="52679" y="229870"/>
                  </a:lnTo>
                  <a:lnTo>
                    <a:pt x="53607" y="227329"/>
                  </a:lnTo>
                  <a:lnTo>
                    <a:pt x="58600" y="215900"/>
                  </a:lnTo>
                  <a:lnTo>
                    <a:pt x="64229" y="205740"/>
                  </a:lnTo>
                  <a:lnTo>
                    <a:pt x="70519" y="194310"/>
                  </a:lnTo>
                  <a:lnTo>
                    <a:pt x="77558" y="185420"/>
                  </a:lnTo>
                  <a:lnTo>
                    <a:pt x="79529" y="182879"/>
                  </a:lnTo>
                  <a:lnTo>
                    <a:pt x="81877" y="179070"/>
                  </a:lnTo>
                  <a:lnTo>
                    <a:pt x="83484" y="177800"/>
                  </a:lnTo>
                  <a:lnTo>
                    <a:pt x="85140" y="175260"/>
                  </a:lnTo>
                  <a:lnTo>
                    <a:pt x="87927" y="171450"/>
                  </a:lnTo>
                  <a:lnTo>
                    <a:pt x="118268" y="171450"/>
                  </a:lnTo>
                  <a:lnTo>
                    <a:pt x="117026" y="168910"/>
                  </a:lnTo>
                  <a:lnTo>
                    <a:pt x="116687" y="167640"/>
                  </a:lnTo>
                  <a:lnTo>
                    <a:pt x="116235" y="167640"/>
                  </a:lnTo>
                  <a:lnTo>
                    <a:pt x="112092" y="162560"/>
                  </a:lnTo>
                  <a:lnTo>
                    <a:pt x="108439" y="158750"/>
                  </a:lnTo>
                  <a:lnTo>
                    <a:pt x="104459" y="154940"/>
                  </a:lnTo>
                  <a:lnTo>
                    <a:pt x="131045" y="134620"/>
                  </a:lnTo>
                  <a:lnTo>
                    <a:pt x="159591" y="120650"/>
                  </a:lnTo>
                  <a:lnTo>
                    <a:pt x="190224" y="110490"/>
                  </a:lnTo>
                  <a:lnTo>
                    <a:pt x="223010" y="105410"/>
                  </a:lnTo>
                  <a:lnTo>
                    <a:pt x="363418" y="105410"/>
                  </a:lnTo>
                  <a:lnTo>
                    <a:pt x="348332" y="95250"/>
                  </a:lnTo>
                  <a:lnTo>
                    <a:pt x="332485" y="87629"/>
                  </a:lnTo>
                  <a:lnTo>
                    <a:pt x="299228" y="74929"/>
                  </a:lnTo>
                  <a:lnTo>
                    <a:pt x="282007" y="71120"/>
                  </a:lnTo>
                  <a:lnTo>
                    <a:pt x="264398" y="68579"/>
                  </a:lnTo>
                  <a:lnTo>
                    <a:pt x="264398" y="40640"/>
                  </a:lnTo>
                  <a:close/>
                </a:path>
                <a:path w="469900" h="541019">
                  <a:moveTo>
                    <a:pt x="234898" y="478790"/>
                  </a:moveTo>
                  <a:lnTo>
                    <a:pt x="228006" y="478790"/>
                  </a:lnTo>
                  <a:lnTo>
                    <a:pt x="226149" y="480060"/>
                  </a:lnTo>
                  <a:lnTo>
                    <a:pt x="224793" y="481329"/>
                  </a:lnTo>
                  <a:lnTo>
                    <a:pt x="223575" y="482600"/>
                  </a:lnTo>
                  <a:lnTo>
                    <a:pt x="223022" y="483870"/>
                  </a:lnTo>
                  <a:lnTo>
                    <a:pt x="223010" y="501650"/>
                  </a:lnTo>
                  <a:lnTo>
                    <a:pt x="245192" y="501650"/>
                  </a:lnTo>
                  <a:lnTo>
                    <a:pt x="245460" y="494029"/>
                  </a:lnTo>
                  <a:lnTo>
                    <a:pt x="245593" y="482600"/>
                  </a:lnTo>
                  <a:lnTo>
                    <a:pt x="242945" y="480060"/>
                  </a:lnTo>
                  <a:lnTo>
                    <a:pt x="234898" y="478790"/>
                  </a:lnTo>
                  <a:close/>
                </a:path>
                <a:path w="469900" h="541019">
                  <a:moveTo>
                    <a:pt x="366955" y="422910"/>
                  </a:moveTo>
                  <a:lnTo>
                    <a:pt x="363228" y="422910"/>
                  </a:lnTo>
                  <a:lnTo>
                    <a:pt x="355922" y="429260"/>
                  </a:lnTo>
                  <a:lnTo>
                    <a:pt x="352621" y="433070"/>
                  </a:lnTo>
                  <a:lnTo>
                    <a:pt x="351666" y="434340"/>
                  </a:lnTo>
                  <a:lnTo>
                    <a:pt x="351541" y="435610"/>
                  </a:lnTo>
                  <a:lnTo>
                    <a:pt x="351491" y="438150"/>
                  </a:lnTo>
                  <a:lnTo>
                    <a:pt x="352521" y="439420"/>
                  </a:lnTo>
                  <a:lnTo>
                    <a:pt x="364847" y="452120"/>
                  </a:lnTo>
                  <a:lnTo>
                    <a:pt x="364220" y="453390"/>
                  </a:lnTo>
                  <a:lnTo>
                    <a:pt x="337520" y="472440"/>
                  </a:lnTo>
                  <a:lnTo>
                    <a:pt x="308852" y="487679"/>
                  </a:lnTo>
                  <a:lnTo>
                    <a:pt x="278111" y="497840"/>
                  </a:lnTo>
                  <a:lnTo>
                    <a:pt x="245192" y="501650"/>
                  </a:lnTo>
                  <a:lnTo>
                    <a:pt x="365444" y="501650"/>
                  </a:lnTo>
                  <a:lnTo>
                    <a:pt x="388208" y="483870"/>
                  </a:lnTo>
                  <a:lnTo>
                    <a:pt x="389099" y="482600"/>
                  </a:lnTo>
                  <a:lnTo>
                    <a:pt x="390016" y="482600"/>
                  </a:lnTo>
                  <a:lnTo>
                    <a:pt x="390895" y="481329"/>
                  </a:lnTo>
                  <a:lnTo>
                    <a:pt x="400658" y="472440"/>
                  </a:lnTo>
                  <a:lnTo>
                    <a:pt x="409821" y="462279"/>
                  </a:lnTo>
                  <a:lnTo>
                    <a:pt x="418387" y="452120"/>
                  </a:lnTo>
                  <a:lnTo>
                    <a:pt x="426357" y="441960"/>
                  </a:lnTo>
                  <a:lnTo>
                    <a:pt x="426219" y="441960"/>
                  </a:lnTo>
                  <a:lnTo>
                    <a:pt x="429289" y="436879"/>
                  </a:lnTo>
                  <a:lnTo>
                    <a:pt x="380689" y="436879"/>
                  </a:lnTo>
                  <a:lnTo>
                    <a:pt x="377350" y="433070"/>
                  </a:lnTo>
                  <a:lnTo>
                    <a:pt x="374249" y="429260"/>
                  </a:lnTo>
                  <a:lnTo>
                    <a:pt x="366955" y="422910"/>
                  </a:lnTo>
                  <a:close/>
                </a:path>
                <a:path w="469900" h="541019">
                  <a:moveTo>
                    <a:pt x="454837" y="220979"/>
                  </a:moveTo>
                  <a:lnTo>
                    <a:pt x="413340" y="220979"/>
                  </a:lnTo>
                  <a:lnTo>
                    <a:pt x="414293" y="223520"/>
                  </a:lnTo>
                  <a:lnTo>
                    <a:pt x="416516" y="228600"/>
                  </a:lnTo>
                  <a:lnTo>
                    <a:pt x="417645" y="232410"/>
                  </a:lnTo>
                  <a:lnTo>
                    <a:pt x="418586" y="234950"/>
                  </a:lnTo>
                  <a:lnTo>
                    <a:pt x="420168" y="238760"/>
                  </a:lnTo>
                  <a:lnTo>
                    <a:pt x="420734" y="240029"/>
                  </a:lnTo>
                  <a:lnTo>
                    <a:pt x="422039" y="245110"/>
                  </a:lnTo>
                  <a:lnTo>
                    <a:pt x="423093" y="247650"/>
                  </a:lnTo>
                  <a:lnTo>
                    <a:pt x="423884" y="251460"/>
                  </a:lnTo>
                  <a:lnTo>
                    <a:pt x="424587" y="254000"/>
                  </a:lnTo>
                  <a:lnTo>
                    <a:pt x="425504" y="256540"/>
                  </a:lnTo>
                  <a:lnTo>
                    <a:pt x="426583" y="261620"/>
                  </a:lnTo>
                  <a:lnTo>
                    <a:pt x="426871" y="262890"/>
                  </a:lnTo>
                  <a:lnTo>
                    <a:pt x="427449" y="266700"/>
                  </a:lnTo>
                  <a:lnTo>
                    <a:pt x="428026" y="269240"/>
                  </a:lnTo>
                  <a:lnTo>
                    <a:pt x="429030" y="275590"/>
                  </a:lnTo>
                  <a:lnTo>
                    <a:pt x="429382" y="279400"/>
                  </a:lnTo>
                  <a:lnTo>
                    <a:pt x="430914" y="293370"/>
                  </a:lnTo>
                  <a:lnTo>
                    <a:pt x="411821" y="293370"/>
                  </a:lnTo>
                  <a:lnTo>
                    <a:pt x="409335" y="294640"/>
                  </a:lnTo>
                  <a:lnTo>
                    <a:pt x="408243" y="297179"/>
                  </a:lnTo>
                  <a:lnTo>
                    <a:pt x="408055" y="298450"/>
                  </a:lnTo>
                  <a:lnTo>
                    <a:pt x="407966" y="308610"/>
                  </a:lnTo>
                  <a:lnTo>
                    <a:pt x="408092" y="312420"/>
                  </a:lnTo>
                  <a:lnTo>
                    <a:pt x="410703" y="314960"/>
                  </a:lnTo>
                  <a:lnTo>
                    <a:pt x="430675" y="314960"/>
                  </a:lnTo>
                  <a:lnTo>
                    <a:pt x="430650" y="316229"/>
                  </a:lnTo>
                  <a:lnTo>
                    <a:pt x="425669" y="349250"/>
                  </a:lnTo>
                  <a:lnTo>
                    <a:pt x="415742" y="381000"/>
                  </a:lnTo>
                  <a:lnTo>
                    <a:pt x="400813" y="410210"/>
                  </a:lnTo>
                  <a:lnTo>
                    <a:pt x="380864" y="436879"/>
                  </a:lnTo>
                  <a:lnTo>
                    <a:pt x="429289" y="436879"/>
                  </a:lnTo>
                  <a:lnTo>
                    <a:pt x="443871" y="412750"/>
                  </a:lnTo>
                  <a:lnTo>
                    <a:pt x="456927" y="381000"/>
                  </a:lnTo>
                  <a:lnTo>
                    <a:pt x="465411" y="349250"/>
                  </a:lnTo>
                  <a:lnTo>
                    <a:pt x="469350" y="314960"/>
                  </a:lnTo>
                  <a:lnTo>
                    <a:pt x="469268" y="292100"/>
                  </a:lnTo>
                  <a:lnTo>
                    <a:pt x="467978" y="275590"/>
                  </a:lnTo>
                  <a:lnTo>
                    <a:pt x="464929" y="256540"/>
                  </a:lnTo>
                  <a:lnTo>
                    <a:pt x="460363" y="237490"/>
                  </a:lnTo>
                  <a:lnTo>
                    <a:pt x="456395" y="224790"/>
                  </a:lnTo>
                  <a:lnTo>
                    <a:pt x="454837" y="220979"/>
                  </a:lnTo>
                  <a:close/>
                </a:path>
                <a:path w="469900" h="541019">
                  <a:moveTo>
                    <a:pt x="105941" y="421640"/>
                  </a:moveTo>
                  <a:lnTo>
                    <a:pt x="103254" y="421640"/>
                  </a:lnTo>
                  <a:lnTo>
                    <a:pt x="100807" y="422910"/>
                  </a:lnTo>
                  <a:lnTo>
                    <a:pt x="99388" y="422910"/>
                  </a:lnTo>
                  <a:lnTo>
                    <a:pt x="95008" y="427990"/>
                  </a:lnTo>
                  <a:lnTo>
                    <a:pt x="91379" y="431800"/>
                  </a:lnTo>
                  <a:lnTo>
                    <a:pt x="87601" y="435610"/>
                  </a:lnTo>
                  <a:lnTo>
                    <a:pt x="118054" y="435610"/>
                  </a:lnTo>
                  <a:lnTo>
                    <a:pt x="118067" y="434340"/>
                  </a:lnTo>
                  <a:lnTo>
                    <a:pt x="111840" y="427990"/>
                  </a:lnTo>
                  <a:lnTo>
                    <a:pt x="110020" y="426720"/>
                  </a:lnTo>
                  <a:lnTo>
                    <a:pt x="105941" y="421640"/>
                  </a:lnTo>
                  <a:close/>
                </a:path>
                <a:path w="469900" h="541019">
                  <a:moveTo>
                    <a:pt x="429018" y="171450"/>
                  </a:moveTo>
                  <a:lnTo>
                    <a:pt x="381278" y="171450"/>
                  </a:lnTo>
                  <a:lnTo>
                    <a:pt x="383966" y="175260"/>
                  </a:lnTo>
                  <a:lnTo>
                    <a:pt x="385911" y="177800"/>
                  </a:lnTo>
                  <a:lnTo>
                    <a:pt x="388886" y="181610"/>
                  </a:lnTo>
                  <a:lnTo>
                    <a:pt x="394690" y="189229"/>
                  </a:lnTo>
                  <a:lnTo>
                    <a:pt x="400072" y="196850"/>
                  </a:lnTo>
                  <a:lnTo>
                    <a:pt x="405033" y="205740"/>
                  </a:lnTo>
                  <a:lnTo>
                    <a:pt x="409574" y="213360"/>
                  </a:lnTo>
                  <a:lnTo>
                    <a:pt x="411130" y="217170"/>
                  </a:lnTo>
                  <a:lnTo>
                    <a:pt x="413376" y="222250"/>
                  </a:lnTo>
                  <a:lnTo>
                    <a:pt x="413340" y="220979"/>
                  </a:lnTo>
                  <a:lnTo>
                    <a:pt x="454837" y="220979"/>
                  </a:lnTo>
                  <a:lnTo>
                    <a:pt x="451720" y="213360"/>
                  </a:lnTo>
                  <a:lnTo>
                    <a:pt x="446414" y="200660"/>
                  </a:lnTo>
                  <a:lnTo>
                    <a:pt x="440554" y="189229"/>
                  </a:lnTo>
                  <a:lnTo>
                    <a:pt x="429018" y="171450"/>
                  </a:lnTo>
                  <a:close/>
                </a:path>
                <a:path w="469900" h="541019">
                  <a:moveTo>
                    <a:pt x="118268" y="171450"/>
                  </a:moveTo>
                  <a:lnTo>
                    <a:pt x="88128" y="171450"/>
                  </a:lnTo>
                  <a:lnTo>
                    <a:pt x="91191" y="175260"/>
                  </a:lnTo>
                  <a:lnTo>
                    <a:pt x="94053" y="177800"/>
                  </a:lnTo>
                  <a:lnTo>
                    <a:pt x="98396" y="182879"/>
                  </a:lnTo>
                  <a:lnTo>
                    <a:pt x="99225" y="182879"/>
                  </a:lnTo>
                  <a:lnTo>
                    <a:pt x="102816" y="186690"/>
                  </a:lnTo>
                  <a:lnTo>
                    <a:pt x="106191" y="185420"/>
                  </a:lnTo>
                  <a:lnTo>
                    <a:pt x="117477" y="173990"/>
                  </a:lnTo>
                  <a:lnTo>
                    <a:pt x="118268" y="171450"/>
                  </a:lnTo>
                  <a:close/>
                </a:path>
                <a:path w="469900" h="541019">
                  <a:moveTo>
                    <a:pt x="363418" y="105410"/>
                  </a:moveTo>
                  <a:lnTo>
                    <a:pt x="246296" y="105410"/>
                  </a:lnTo>
                  <a:lnTo>
                    <a:pt x="279022" y="110490"/>
                  </a:lnTo>
                  <a:lnTo>
                    <a:pt x="309642" y="120650"/>
                  </a:lnTo>
                  <a:lnTo>
                    <a:pt x="338242" y="134620"/>
                  </a:lnTo>
                  <a:lnTo>
                    <a:pt x="364909" y="154940"/>
                  </a:lnTo>
                  <a:lnTo>
                    <a:pt x="364119" y="156210"/>
                  </a:lnTo>
                  <a:lnTo>
                    <a:pt x="365223" y="156210"/>
                  </a:lnTo>
                  <a:lnTo>
                    <a:pt x="355633" y="165100"/>
                  </a:lnTo>
                  <a:lnTo>
                    <a:pt x="354680" y="166370"/>
                  </a:lnTo>
                  <a:lnTo>
                    <a:pt x="352408" y="168910"/>
                  </a:lnTo>
                  <a:lnTo>
                    <a:pt x="351779" y="171450"/>
                  </a:lnTo>
                  <a:lnTo>
                    <a:pt x="351879" y="172720"/>
                  </a:lnTo>
                  <a:lnTo>
                    <a:pt x="352231" y="173990"/>
                  </a:lnTo>
                  <a:lnTo>
                    <a:pt x="353123" y="175260"/>
                  </a:lnTo>
                  <a:lnTo>
                    <a:pt x="356323" y="179070"/>
                  </a:lnTo>
                  <a:lnTo>
                    <a:pt x="358106" y="180340"/>
                  </a:lnTo>
                  <a:lnTo>
                    <a:pt x="363554" y="185420"/>
                  </a:lnTo>
                  <a:lnTo>
                    <a:pt x="367333" y="185420"/>
                  </a:lnTo>
                  <a:lnTo>
                    <a:pt x="372781" y="180340"/>
                  </a:lnTo>
                  <a:lnTo>
                    <a:pt x="377777" y="175260"/>
                  </a:lnTo>
                  <a:lnTo>
                    <a:pt x="381278" y="171450"/>
                  </a:lnTo>
                  <a:lnTo>
                    <a:pt x="429018" y="171450"/>
                  </a:lnTo>
                  <a:lnTo>
                    <a:pt x="417406" y="153670"/>
                  </a:lnTo>
                  <a:lnTo>
                    <a:pt x="434303" y="135890"/>
                  </a:lnTo>
                  <a:lnTo>
                    <a:pt x="457170" y="135890"/>
                  </a:lnTo>
                  <a:lnTo>
                    <a:pt x="460789" y="132079"/>
                  </a:lnTo>
                  <a:lnTo>
                    <a:pt x="460614" y="127000"/>
                  </a:lnTo>
                  <a:lnTo>
                    <a:pt x="391234" y="127000"/>
                  </a:lnTo>
                  <a:lnTo>
                    <a:pt x="377724" y="115570"/>
                  </a:lnTo>
                  <a:lnTo>
                    <a:pt x="363418" y="105410"/>
                  </a:lnTo>
                  <a:close/>
                </a:path>
                <a:path w="469900" h="541019">
                  <a:moveTo>
                    <a:pt x="457170" y="135890"/>
                  </a:moveTo>
                  <a:lnTo>
                    <a:pt x="434303" y="135890"/>
                  </a:lnTo>
                  <a:lnTo>
                    <a:pt x="434592" y="137160"/>
                  </a:lnTo>
                  <a:lnTo>
                    <a:pt x="434980" y="137160"/>
                  </a:lnTo>
                  <a:lnTo>
                    <a:pt x="441508" y="143510"/>
                  </a:lnTo>
                  <a:lnTo>
                    <a:pt x="449931" y="143510"/>
                  </a:lnTo>
                  <a:lnTo>
                    <a:pt x="457170" y="135890"/>
                  </a:lnTo>
                  <a:close/>
                </a:path>
                <a:path w="469900" h="541019">
                  <a:moveTo>
                    <a:pt x="246296" y="105410"/>
                  </a:moveTo>
                  <a:lnTo>
                    <a:pt x="223010" y="105410"/>
                  </a:lnTo>
                  <a:lnTo>
                    <a:pt x="223022" y="125729"/>
                  </a:lnTo>
                  <a:lnTo>
                    <a:pt x="225258" y="128270"/>
                  </a:lnTo>
                  <a:lnTo>
                    <a:pt x="243421" y="128270"/>
                  </a:lnTo>
                  <a:lnTo>
                    <a:pt x="246158" y="125729"/>
                  </a:lnTo>
                  <a:lnTo>
                    <a:pt x="246273" y="120650"/>
                  </a:lnTo>
                  <a:lnTo>
                    <a:pt x="246296" y="105410"/>
                  </a:lnTo>
                  <a:close/>
                </a:path>
                <a:path w="469900" h="541019">
                  <a:moveTo>
                    <a:pt x="416729" y="80010"/>
                  </a:moveTo>
                  <a:lnTo>
                    <a:pt x="408230" y="80010"/>
                  </a:lnTo>
                  <a:lnTo>
                    <a:pt x="397536" y="90170"/>
                  </a:lnTo>
                  <a:lnTo>
                    <a:pt x="397623" y="99060"/>
                  </a:lnTo>
                  <a:lnTo>
                    <a:pt x="404815" y="106679"/>
                  </a:lnTo>
                  <a:lnTo>
                    <a:pt x="406573" y="107950"/>
                  </a:lnTo>
                  <a:lnTo>
                    <a:pt x="408042" y="109220"/>
                  </a:lnTo>
                  <a:lnTo>
                    <a:pt x="391234" y="127000"/>
                  </a:lnTo>
                  <a:lnTo>
                    <a:pt x="460614" y="127000"/>
                  </a:lnTo>
                  <a:lnTo>
                    <a:pt x="460526" y="124460"/>
                  </a:lnTo>
                  <a:lnTo>
                    <a:pt x="438543" y="101600"/>
                  </a:lnTo>
                  <a:lnTo>
                    <a:pt x="430476" y="93979"/>
                  </a:lnTo>
                  <a:lnTo>
                    <a:pt x="416729" y="80010"/>
                  </a:lnTo>
                  <a:close/>
                </a:path>
                <a:path w="469900" h="541019">
                  <a:moveTo>
                    <a:pt x="286853" y="0"/>
                  </a:moveTo>
                  <a:lnTo>
                    <a:pt x="183422" y="0"/>
                  </a:lnTo>
                  <a:lnTo>
                    <a:pt x="178742" y="3810"/>
                  </a:lnTo>
                  <a:lnTo>
                    <a:pt x="174589" y="10160"/>
                  </a:lnTo>
                  <a:lnTo>
                    <a:pt x="173062" y="17779"/>
                  </a:lnTo>
                  <a:lnTo>
                    <a:pt x="174537" y="26670"/>
                  </a:lnTo>
                  <a:lnTo>
                    <a:pt x="178613" y="33020"/>
                  </a:lnTo>
                  <a:lnTo>
                    <a:pt x="184709" y="38100"/>
                  </a:lnTo>
                  <a:lnTo>
                    <a:pt x="192243" y="40640"/>
                  </a:lnTo>
                  <a:lnTo>
                    <a:pt x="273134" y="40640"/>
                  </a:lnTo>
                  <a:lnTo>
                    <a:pt x="283982" y="38100"/>
                  </a:lnTo>
                  <a:lnTo>
                    <a:pt x="291904" y="31750"/>
                  </a:lnTo>
                  <a:lnTo>
                    <a:pt x="295952" y="22860"/>
                  </a:lnTo>
                  <a:lnTo>
                    <a:pt x="295178" y="11429"/>
                  </a:lnTo>
                  <a:lnTo>
                    <a:pt x="291903" y="5079"/>
                  </a:lnTo>
                  <a:lnTo>
                    <a:pt x="286853" y="0"/>
                  </a:lnTo>
                  <a:close/>
                </a:path>
              </a:pathLst>
            </a:custGeom>
            <a:solidFill>
              <a:srgbClr val="009EF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6647655" y="615013"/>
              <a:ext cx="273050" cy="35907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715" algn="ctr">
                <a:lnSpc>
                  <a:spcPts val="1270"/>
                </a:lnSpc>
                <a:spcBef>
                  <a:spcPts val="100"/>
                </a:spcBef>
              </a:pPr>
              <a:r>
                <a:rPr lang="en-US" sz="1200" dirty="0" smtClean="0">
                  <a:solidFill>
                    <a:srgbClr val="00A0F0"/>
                  </a:solidFill>
                  <a:cs typeface="Source Sans Pro"/>
                </a:rPr>
                <a:t>2</a:t>
              </a:r>
            </a:p>
            <a:p>
              <a:pPr marL="5715" algn="ctr">
                <a:lnSpc>
                  <a:spcPts val="1270"/>
                </a:lnSpc>
                <a:spcBef>
                  <a:spcPts val="100"/>
                </a:spcBef>
              </a:pPr>
              <a:r>
                <a:rPr sz="1200" dirty="0" smtClean="0">
                  <a:solidFill>
                    <a:srgbClr val="00A0F0"/>
                  </a:solidFill>
                  <a:cs typeface="Source Sans Pro"/>
                </a:rPr>
                <a:t>min</a:t>
              </a:r>
              <a:endParaRPr sz="1200" dirty="0">
                <a:cs typeface="Source Sans Pro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0"/>
            <a:ext cx="11123613" cy="10693400"/>
          </a:xfrm>
          <a:prstGeom prst="rect">
            <a:avLst/>
          </a:prstGeom>
        </p:spPr>
      </p:pic>
      <p:pic>
        <p:nvPicPr>
          <p:cNvPr id="2" name="2.li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994" y="2053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EB4FCE-A94B-42A0-A443-3E823242C6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7"/>
          <a:stretch/>
        </p:blipFill>
        <p:spPr>
          <a:xfrm>
            <a:off x="-28206" y="-15767"/>
            <a:ext cx="19038519" cy="107091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90DCDC-37E0-40A9-B64A-24D5EA6D3C08}"/>
              </a:ext>
            </a:extLst>
          </p:cNvPr>
          <p:cNvSpPr/>
          <p:nvPr/>
        </p:nvSpPr>
        <p:spPr>
          <a:xfrm>
            <a:off x="-28206" y="7263131"/>
            <a:ext cx="17673328" cy="255454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fa-IR" sz="6600" b="1" dirty="0" smtClean="0">
                <a:solidFill>
                  <a:schemeClr val="bg1"/>
                </a:solidFill>
                <a:latin typeface="Calibri"/>
                <a:cs typeface="Calibri"/>
              </a:rPr>
              <a:t>از همراهی شما کمال تشکر را داریم.</a:t>
            </a:r>
          </a:p>
          <a:p>
            <a:pPr algn="ctr"/>
            <a:r>
              <a:rPr lang="fa-IR" sz="66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  <a:hlinkClick r:id="rId3" invalidUrl="http://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Calibri"/>
                <a:cs typeface="Calibri"/>
                <a:hlinkClick r:id="rId4" invalidUrl="http://"/>
              </a:rPr>
            </a:br>
            <a:endParaRPr lang="cs-CZ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063" y="5551714"/>
            <a:ext cx="4705240" cy="470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3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 do animals perceive the world - by Lifeliqe.pptx" id="{E47F77CD-2E36-4AF3-B8DF-255CB5E0FC16}" vid="{80038E1F-B0D4-46F5-910A-D96E49782D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How do animals perceive the world</Template>
  <TotalTime>0</TotalTime>
  <Words>48</Words>
  <Application>Microsoft Office PowerPoint</Application>
  <PresentationFormat>Custom</PresentationFormat>
  <Paragraphs>16</Paragraphs>
  <Slides>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Source Sans Pro</vt:lpstr>
      <vt:lpstr>Source Sans Pro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2019-09-28T03:58:33Z</dcterms:created>
  <dcterms:modified xsi:type="dcterms:W3CDTF">2019-09-29T03:08:54Z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2019-09-12T18:45:27.7098686Z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56197458-b6b6-4fe7-8b02-4418561fe179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